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00831"/>
            <a:ext cx="10947042" cy="2409131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Itzaw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6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I Know I Love Thee Better Lord</a:t>
            </a:r>
          </a:p>
          <a:p>
            <a:r>
              <a:rPr lang="en-US" sz="3200" dirty="0"/>
              <a:t>1 </a:t>
            </a:r>
            <a:r>
              <a:rPr lang="en-US" sz="3200" dirty="0" err="1"/>
              <a:t>Kumpi</a:t>
            </a:r>
            <a:r>
              <a:rPr lang="en-US" sz="3200" dirty="0"/>
              <a:t> 10:7</a:t>
            </a:r>
          </a:p>
          <a:p>
            <a:r>
              <a:rPr lang="en-US" sz="3200" dirty="0"/>
              <a:t>Frances Ridley </a:t>
            </a:r>
            <a:r>
              <a:rPr lang="en-US" sz="3200" dirty="0" err="1"/>
              <a:t>Havergal</a:t>
            </a:r>
            <a:r>
              <a:rPr lang="en-US" sz="3200" dirty="0"/>
              <a:t>, 1836-1879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athupha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a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lung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ta hi,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hi;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om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khawmpih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dingtak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nuamding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061706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104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74. Topa Kong Itzaw Hi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2018-10-11T04:01:25Z</dcterms:modified>
</cp:coreProperties>
</file>